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9CC"/>
    <a:srgbClr val="0A0F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0041"/>
    <p:restoredTop sz="94719"/>
  </p:normalViewPr>
  <p:slideViewPr>
    <p:cSldViewPr snapToGrid="0">
      <p:cViewPr varScale="1">
        <p:scale>
          <a:sx n="157" d="100"/>
          <a:sy n="157" d="100"/>
        </p:scale>
        <p:origin x="1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+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espace, Bleu électrique, capture d’écran, Bleu Majorelle&#10;&#10;Description générée automatiquement">
            <a:extLst>
              <a:ext uri="{FF2B5EF4-FFF2-40B4-BE49-F238E27FC236}">
                <a16:creationId xmlns:a16="http://schemas.microsoft.com/office/drawing/2014/main" id="{552866E0-473E-7F1F-0C97-233729C510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86" y="1"/>
            <a:ext cx="12186114" cy="6861312"/>
          </a:xfrm>
          <a:prstGeom prst="rect">
            <a:avLst/>
          </a:prstGeom>
        </p:spPr>
      </p:pic>
      <p:pic>
        <p:nvPicPr>
          <p:cNvPr id="12" name="Image 11" descr="Une image contenant noir, capture d’écran, texte, obscurité&#10;&#10;Description générée automatiquement">
            <a:extLst>
              <a:ext uri="{FF2B5EF4-FFF2-40B4-BE49-F238E27FC236}">
                <a16:creationId xmlns:a16="http://schemas.microsoft.com/office/drawing/2014/main" id="{BD939021-4937-3E83-78C4-EA21D0AFC7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86114" cy="686131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49CD583-9EBC-1605-F1EA-47860A4759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74722"/>
            <a:ext cx="10515600" cy="5991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299CC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6" name="Image 15" descr="Une image contenant Police, Graphique, typographie, calligraphie&#10;&#10;Description générée automatiquement">
            <a:extLst>
              <a:ext uri="{FF2B5EF4-FFF2-40B4-BE49-F238E27FC236}">
                <a16:creationId xmlns:a16="http://schemas.microsoft.com/office/drawing/2014/main" id="{4357EE40-04B2-BA95-60EF-ADADB0BB71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29143" y="4314981"/>
            <a:ext cx="1927828" cy="1445224"/>
          </a:xfrm>
          <a:prstGeom prst="rect">
            <a:avLst/>
          </a:prstGeom>
        </p:spPr>
      </p:pic>
      <p:pic>
        <p:nvPicPr>
          <p:cNvPr id="4" name="Image 3" descr="Une image contenant symbole, logo, Graphique, Emblème&#10;&#10;Description générée automatiquement">
            <a:extLst>
              <a:ext uri="{FF2B5EF4-FFF2-40B4-BE49-F238E27FC236}">
                <a16:creationId xmlns:a16="http://schemas.microsoft.com/office/drawing/2014/main" id="{BD8CBBD6-8D91-140E-444A-736255DDDA6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96116" y="1102992"/>
            <a:ext cx="593882" cy="70617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3EB8537-5B9D-A529-252F-375A2F814861}"/>
              </a:ext>
            </a:extLst>
          </p:cNvPr>
          <p:cNvSpPr txBox="1"/>
          <p:nvPr userDrawn="1"/>
        </p:nvSpPr>
        <p:spPr>
          <a:xfrm>
            <a:off x="838200" y="3673784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latin typeface="Chakra Petch" pitchFamily="2" charset="-34"/>
                <a:cs typeface="Chakra Petch" pitchFamily="2" charset="-34"/>
              </a:rPr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40562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espace, Bleu électrique, capture d’écran, Bleu Majorelle&#10;&#10;Description générée automatiquement">
            <a:extLst>
              <a:ext uri="{FF2B5EF4-FFF2-40B4-BE49-F238E27FC236}">
                <a16:creationId xmlns:a16="http://schemas.microsoft.com/office/drawing/2014/main" id="{97D18F34-643C-1A70-FB72-F84D32B20D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313"/>
            <a:ext cx="12192000" cy="6864626"/>
          </a:xfrm>
          <a:prstGeom prst="rect">
            <a:avLst/>
          </a:prstGeom>
        </p:spPr>
      </p:pic>
      <p:pic>
        <p:nvPicPr>
          <p:cNvPr id="10" name="Image 9" descr="Une image contenant noir, capture d’écran, texte, obscurité&#10;&#10;Description générée automatiquement">
            <a:extLst>
              <a:ext uri="{FF2B5EF4-FFF2-40B4-BE49-F238E27FC236}">
                <a16:creationId xmlns:a16="http://schemas.microsoft.com/office/drawing/2014/main" id="{A28B2B80-E5D7-B2E8-1BCB-0C125927F64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13"/>
            <a:ext cx="12186116" cy="686131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66EEF2A-E28B-C534-26F4-D68E39BDB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9345" y="2764734"/>
            <a:ext cx="6815277" cy="758986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rgbClr val="0299CC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4AE15F-9124-E4C1-4D31-8B021E0383A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79345" y="3587023"/>
            <a:ext cx="6884042" cy="3497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5676445-706C-4651-1560-CBBC52F870CB}"/>
              </a:ext>
            </a:extLst>
          </p:cNvPr>
          <p:cNvCxnSpPr/>
          <p:nvPr userDrawn="1"/>
        </p:nvCxnSpPr>
        <p:spPr>
          <a:xfrm>
            <a:off x="1177774" y="2631201"/>
            <a:ext cx="3005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941B2966-B86C-0B51-A116-020F5196C6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91563" y="0"/>
            <a:ext cx="3494087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122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MMAIR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1C27FDC-2600-D892-4B1D-D1908639FEF9}"/>
              </a:ext>
            </a:extLst>
          </p:cNvPr>
          <p:cNvSpPr/>
          <p:nvPr userDrawn="1"/>
        </p:nvSpPr>
        <p:spPr>
          <a:xfrm>
            <a:off x="0" y="0"/>
            <a:ext cx="4943192" cy="6858000"/>
          </a:xfrm>
          <a:prstGeom prst="rect">
            <a:avLst/>
          </a:prstGeom>
          <a:solidFill>
            <a:srgbClr val="0299CC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 descr="Une image contenant noir, capture d’écran, texte, obscurité&#10;&#10;Description générée automatiquement">
            <a:extLst>
              <a:ext uri="{FF2B5EF4-FFF2-40B4-BE49-F238E27FC236}">
                <a16:creationId xmlns:a16="http://schemas.microsoft.com/office/drawing/2014/main" id="{4FEE9C66-AB99-7A17-D169-1672645762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626"/>
            <a:ext cx="12192000" cy="6864626"/>
          </a:xfrm>
          <a:prstGeom prst="rect">
            <a:avLst/>
          </a:prstGeom>
        </p:spPr>
      </p:pic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77454AB7-EE4C-59DF-2FE6-BADE351FB6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43192" y="206734"/>
            <a:ext cx="7248808" cy="6858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0B753F9-EEB4-30A9-E2F3-747D77F960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2871" y="706999"/>
            <a:ext cx="3860933" cy="758986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rgbClr val="0A0F2C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271808E4-A34C-0455-8211-CA6453DB79C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2871" y="1869734"/>
            <a:ext cx="3860933" cy="14141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-</a:t>
            </a:r>
          </a:p>
          <a:p>
            <a:pPr lvl="0"/>
            <a:endParaRPr lang="fr-FR" dirty="0"/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421142B9-B39D-D50E-4A40-62A5D6856389}"/>
              </a:ext>
            </a:extLst>
          </p:cNvPr>
          <p:cNvCxnSpPr/>
          <p:nvPr userDrawn="1"/>
        </p:nvCxnSpPr>
        <p:spPr>
          <a:xfrm>
            <a:off x="853706" y="1470376"/>
            <a:ext cx="936043" cy="0"/>
          </a:xfrm>
          <a:prstGeom prst="line">
            <a:avLst/>
          </a:prstGeom>
          <a:ln>
            <a:solidFill>
              <a:srgbClr val="0A0F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5" name="Image 34" descr="Une image contenant Police, Graphique, typographie, calligraphie&#10;&#10;Description générée automatiquement">
            <a:extLst>
              <a:ext uri="{FF2B5EF4-FFF2-40B4-BE49-F238E27FC236}">
                <a16:creationId xmlns:a16="http://schemas.microsoft.com/office/drawing/2014/main" id="{E64A8E48-1008-ED7B-AD45-D71D58E686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9359" y="5587406"/>
            <a:ext cx="1022464" cy="76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7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9F4B88-968F-D223-92AB-C879ED4E09F5}"/>
              </a:ext>
            </a:extLst>
          </p:cNvPr>
          <p:cNvSpPr/>
          <p:nvPr userDrawn="1"/>
        </p:nvSpPr>
        <p:spPr>
          <a:xfrm>
            <a:off x="0" y="1"/>
            <a:ext cx="12192000" cy="1065474"/>
          </a:xfrm>
          <a:prstGeom prst="rect">
            <a:avLst/>
          </a:prstGeom>
          <a:solidFill>
            <a:srgbClr val="0A0F2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EE387B9A-9D4E-ADDD-7570-DCCB6E4E6C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9120" y="153245"/>
            <a:ext cx="9015468" cy="758986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rgbClr val="0299CC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4899D85A-1A55-21FA-4EC3-1571122D6F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9438" y="1443038"/>
            <a:ext cx="10961687" cy="4948237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A0F2C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22" name="Image 21" descr="Une image contenant Police, logo, Graphique, symbole&#10;&#10;Description générée automatiquement">
            <a:extLst>
              <a:ext uri="{FF2B5EF4-FFF2-40B4-BE49-F238E27FC236}">
                <a16:creationId xmlns:a16="http://schemas.microsoft.com/office/drawing/2014/main" id="{875C1F81-3969-E0B1-E1EE-89DC7234C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88" y="-469992"/>
            <a:ext cx="2675143" cy="200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05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1E815C7-E04E-CA66-A5C1-A0E2A98BCA64}"/>
              </a:ext>
            </a:extLst>
          </p:cNvPr>
          <p:cNvSpPr/>
          <p:nvPr userDrawn="1"/>
        </p:nvSpPr>
        <p:spPr>
          <a:xfrm>
            <a:off x="0" y="0"/>
            <a:ext cx="12192000" cy="1082566"/>
          </a:xfrm>
          <a:prstGeom prst="rect">
            <a:avLst/>
          </a:prstGeom>
          <a:solidFill>
            <a:srgbClr val="0299CC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541CCA04-659D-A75B-BF8A-DEFB0174CB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9120" y="153245"/>
            <a:ext cx="6167120" cy="758986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rgbClr val="0A0F2C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8" name="Espace réservé du texte 19">
            <a:extLst>
              <a:ext uri="{FF2B5EF4-FFF2-40B4-BE49-F238E27FC236}">
                <a16:creationId xmlns:a16="http://schemas.microsoft.com/office/drawing/2014/main" id="{A1D8F85D-070E-AAB4-153D-6E16CB0D17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9438" y="1443038"/>
            <a:ext cx="10961687" cy="4948237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A0F2C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1" name="Image 10" descr="Une image contenant Police, Graphique, typographie, calligraphie&#10;&#10;Description générée automatiquement">
            <a:extLst>
              <a:ext uri="{FF2B5EF4-FFF2-40B4-BE49-F238E27FC236}">
                <a16:creationId xmlns:a16="http://schemas.microsoft.com/office/drawing/2014/main" id="{CDBBD248-6D1D-8AF8-ADFE-D22C63AC9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6000" y="-1823702"/>
            <a:ext cx="6675120" cy="500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1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noir, capture d’écran, texte, obscurité&#10;&#10;Description générée automatiquement">
            <a:extLst>
              <a:ext uri="{FF2B5EF4-FFF2-40B4-BE49-F238E27FC236}">
                <a16:creationId xmlns:a16="http://schemas.microsoft.com/office/drawing/2014/main" id="{1AAD28FF-96B2-9841-BDE4-8C28B4F533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626"/>
            <a:ext cx="12192000" cy="686462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898B3B7-3EAA-53C4-F73D-E654C5FF178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A0F2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2C50DE1E-7043-A485-50B6-9397280591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8871" y="706965"/>
            <a:ext cx="4568827" cy="758986"/>
          </a:xfrm>
          <a:prstGeom prst="rect">
            <a:avLst/>
          </a:prstGeom>
        </p:spPr>
        <p:txBody>
          <a:bodyPr anchor="b"/>
          <a:lstStyle>
            <a:lvl1pPr algn="r">
              <a:defRPr sz="4400">
                <a:solidFill>
                  <a:srgbClr val="0299CC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40331889-B10F-79E9-70B2-73E2C78BE72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38871" y="1869700"/>
            <a:ext cx="4568827" cy="14141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-</a:t>
            </a:r>
          </a:p>
          <a:p>
            <a:pPr lvl="0"/>
            <a:endParaRPr lang="fr-FR" dirty="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1F7841B-D9CD-A233-6166-EFEC41FDB415}"/>
              </a:ext>
            </a:extLst>
          </p:cNvPr>
          <p:cNvCxnSpPr/>
          <p:nvPr userDrawn="1"/>
        </p:nvCxnSpPr>
        <p:spPr>
          <a:xfrm>
            <a:off x="10261681" y="1465951"/>
            <a:ext cx="1029647" cy="0"/>
          </a:xfrm>
          <a:prstGeom prst="line">
            <a:avLst/>
          </a:prstGeom>
          <a:ln>
            <a:solidFill>
              <a:srgbClr val="0299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Espace réservé pour une image  23">
            <a:extLst>
              <a:ext uri="{FF2B5EF4-FFF2-40B4-BE49-F238E27FC236}">
                <a16:creationId xmlns:a16="http://schemas.microsoft.com/office/drawing/2014/main" id="{6FB5A11A-2CBD-71DF-0BB2-3CBFDCF028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pic>
        <p:nvPicPr>
          <p:cNvPr id="3" name="Image 2" descr="Une image contenant symbole, logo, Graphique, Emblème&#10;&#10;Description générée automatiquement">
            <a:extLst>
              <a:ext uri="{FF2B5EF4-FFF2-40B4-BE49-F238E27FC236}">
                <a16:creationId xmlns:a16="http://schemas.microsoft.com/office/drawing/2014/main" id="{B1D54AA1-616A-680A-A575-3A77AA1ED1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8240" y="5612279"/>
            <a:ext cx="453088" cy="53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23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espace, Bleu électrique, capture d’écran, Bleu Majorelle&#10;&#10;Description générée automatiquement">
            <a:extLst>
              <a:ext uri="{FF2B5EF4-FFF2-40B4-BE49-F238E27FC236}">
                <a16:creationId xmlns:a16="http://schemas.microsoft.com/office/drawing/2014/main" id="{552866E0-473E-7F1F-0C97-233729C510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86" y="1"/>
            <a:ext cx="12186114" cy="6861312"/>
          </a:xfrm>
          <a:prstGeom prst="rect">
            <a:avLst/>
          </a:prstGeom>
        </p:spPr>
      </p:pic>
      <p:pic>
        <p:nvPicPr>
          <p:cNvPr id="12" name="Image 11" descr="Une image contenant noir, capture d’écran, texte, obscurité&#10;&#10;Description générée automatiquement">
            <a:extLst>
              <a:ext uri="{FF2B5EF4-FFF2-40B4-BE49-F238E27FC236}">
                <a16:creationId xmlns:a16="http://schemas.microsoft.com/office/drawing/2014/main" id="{BD939021-4937-3E83-78C4-EA21D0AFC7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86114" cy="6861312"/>
          </a:xfrm>
          <a:prstGeom prst="rect">
            <a:avLst/>
          </a:prstGeom>
        </p:spPr>
      </p:pic>
      <p:pic>
        <p:nvPicPr>
          <p:cNvPr id="16" name="Image 15" descr="Une image contenant Police, Graphique, typographie, calligraphie&#10;&#10;Description générée automatiquement">
            <a:extLst>
              <a:ext uri="{FF2B5EF4-FFF2-40B4-BE49-F238E27FC236}">
                <a16:creationId xmlns:a16="http://schemas.microsoft.com/office/drawing/2014/main" id="{4357EE40-04B2-BA95-60EF-ADADB0BB71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6415" y="1669007"/>
            <a:ext cx="4903598" cy="3676053"/>
          </a:xfrm>
          <a:prstGeom prst="rect">
            <a:avLst/>
          </a:prstGeom>
        </p:spPr>
      </p:pic>
      <p:pic>
        <p:nvPicPr>
          <p:cNvPr id="4" name="Image 3" descr="Une image contenant symbole, logo, Graphique, Emblème&#10;&#10;Description générée automatiquement">
            <a:extLst>
              <a:ext uri="{FF2B5EF4-FFF2-40B4-BE49-F238E27FC236}">
                <a16:creationId xmlns:a16="http://schemas.microsoft.com/office/drawing/2014/main" id="{BD8CBBD6-8D91-140E-444A-736255DDDA6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11403" y="2758688"/>
            <a:ext cx="1111589" cy="1321762"/>
          </a:xfrm>
          <a:prstGeom prst="rect">
            <a:avLst/>
          </a:prstGeom>
        </p:spPr>
      </p:pic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C3D2F19E-FB00-78A1-3C7A-5D2D21A4A3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3480" y="4522949"/>
            <a:ext cx="10961687" cy="379612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NOM   ///   PARIS FC   ///   DATE</a:t>
            </a:r>
          </a:p>
        </p:txBody>
      </p:sp>
    </p:spTree>
    <p:extLst>
      <p:ext uri="{BB962C8B-B14F-4D97-AF65-F5344CB8AC3E}">
        <p14:creationId xmlns:p14="http://schemas.microsoft.com/office/powerpoint/2010/main" val="92600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espace, Bleu électrique, capture d’écran, Bleu Majorelle&#10;&#10;Description générée automatiquement">
            <a:extLst>
              <a:ext uri="{FF2B5EF4-FFF2-40B4-BE49-F238E27FC236}">
                <a16:creationId xmlns:a16="http://schemas.microsoft.com/office/drawing/2014/main" id="{5A4D3048-8842-9D9C-B027-8DC8E254615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-3313"/>
            <a:ext cx="12186116" cy="6861313"/>
          </a:xfrm>
          <a:prstGeom prst="rect">
            <a:avLst/>
          </a:prstGeom>
        </p:spPr>
      </p:pic>
      <p:pic>
        <p:nvPicPr>
          <p:cNvPr id="11" name="Image 10" descr="Une image contenant noir, capture d’écran, texte, obscurité&#10;&#10;Description générée automatiquement">
            <a:extLst>
              <a:ext uri="{FF2B5EF4-FFF2-40B4-BE49-F238E27FC236}">
                <a16:creationId xmlns:a16="http://schemas.microsoft.com/office/drawing/2014/main" id="{BFDBF99A-CED5-6DE6-8CB0-630BE7BAB0E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884" y="0"/>
            <a:ext cx="12180232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18D81E9-E469-E14D-BA74-CD96B0C41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257" y="3725990"/>
            <a:ext cx="10515600" cy="599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PARIS FC</a:t>
            </a:r>
          </a:p>
        </p:txBody>
      </p:sp>
      <p:pic>
        <p:nvPicPr>
          <p:cNvPr id="4" name="Image 3" descr="Une image contenant symbole, logo, Graphique, Emblème&#10;&#10;Description générée automatiquement">
            <a:extLst>
              <a:ext uri="{FF2B5EF4-FFF2-40B4-BE49-F238E27FC236}">
                <a16:creationId xmlns:a16="http://schemas.microsoft.com/office/drawing/2014/main" id="{3A5045E9-CA4F-1951-3ACC-FF3B6BDDE71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98154" y="1133441"/>
            <a:ext cx="1789805" cy="21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2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bg1"/>
          </a:solidFill>
          <a:latin typeface="Cobe Heavy" panose="020B0003040102080103" pitchFamily="34" charset="77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bg1"/>
          </a:solidFill>
          <a:latin typeface="Chakra Petch" pitchFamily="2" charset="-34"/>
          <a:ea typeface="+mn-ea"/>
          <a:cs typeface="Chakra Petch" pitchFamily="2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48BD00C6-8C8D-58D5-C52B-F580A94B1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11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C5E08-9C1D-F288-5B44-0B293B7A8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0EE621-30E7-77DC-F453-88BDB6B7B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99F14C68-DDEC-3942-E413-9866B61E1E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1903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87F31454-35FC-34AC-4CA8-E044A06BAE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CC28B0-1C08-F120-F461-CB71E8165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68086D-B9A7-87D1-A0AC-4BF33BED8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40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4A9832-DCE6-7D0E-CC23-F7B461FD8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133DC7-398B-F0E7-BE0A-F6C5B610DE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391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930D95-2860-BE5A-A205-1ABAFB282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6D374C-84C6-A72D-0AC6-154D881FBA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991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FD8D0F8-2CD7-C637-CBB6-6327095160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5286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aris FC">
      <a:dk1>
        <a:srgbClr val="090F2B"/>
      </a:dk1>
      <a:lt1>
        <a:srgbClr val="FFFFFF"/>
      </a:lt1>
      <a:dk2>
        <a:srgbClr val="44546A"/>
      </a:dk2>
      <a:lt2>
        <a:srgbClr val="E7E6E6"/>
      </a:lt2>
      <a:accent1>
        <a:srgbClr val="0299CB"/>
      </a:accent1>
      <a:accent2>
        <a:srgbClr val="047CA7"/>
      </a:accent2>
      <a:accent3>
        <a:srgbClr val="00B8F7"/>
      </a:accent3>
      <a:accent4>
        <a:srgbClr val="F98F56"/>
      </a:accent4>
      <a:accent5>
        <a:srgbClr val="FF59FF"/>
      </a:accent5>
      <a:accent6>
        <a:srgbClr val="CB3232"/>
      </a:accent6>
      <a:hlink>
        <a:srgbClr val="0299CB"/>
      </a:hlink>
      <a:folHlink>
        <a:srgbClr val="0578A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06DB1AF940D947BB9AFEAD1B9BC21F" ma:contentTypeVersion="18" ma:contentTypeDescription="Crée un document." ma:contentTypeScope="" ma:versionID="cca4f0cdb31c56f13eade23f59d1cdcd">
  <xsd:schema xmlns:xsd="http://www.w3.org/2001/XMLSchema" xmlns:xs="http://www.w3.org/2001/XMLSchema" xmlns:p="http://schemas.microsoft.com/office/2006/metadata/properties" xmlns:ns2="ff8f0cfa-353a-474b-9d21-dfccabada81c" xmlns:ns3="8e202139-43bf-40b7-ad79-af5eeeeac0c9" targetNamespace="http://schemas.microsoft.com/office/2006/metadata/properties" ma:root="true" ma:fieldsID="171da0a1b750364699e39f7859316d44" ns2:_="" ns3:_="">
    <xsd:import namespace="ff8f0cfa-353a-474b-9d21-dfccabada81c"/>
    <xsd:import namespace="8e202139-43bf-40b7-ad79-af5eeeeac0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f0cfa-353a-474b-9d21-dfccabada8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5f997b33-a9c9-4cff-9b02-16a5137d49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202139-43bf-40b7-ad79-af5eeeeac0c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a143429-2975-44dc-82e2-969f1be5bb6e}" ma:internalName="TaxCatchAll" ma:showField="CatchAllData" ma:web="8e202139-43bf-40b7-ad79-af5eeeeac0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C11FCA-4A78-43C9-909D-3D1FC070376A}"/>
</file>

<file path=customXml/itemProps2.xml><?xml version="1.0" encoding="utf-8"?>
<ds:datastoreItem xmlns:ds="http://schemas.openxmlformats.org/officeDocument/2006/customXml" ds:itemID="{C337D0BE-A720-400D-88B0-EFF39B431AD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0</Words>
  <Application>Microsoft Macintosh PowerPoint</Application>
  <PresentationFormat>Grand écran</PresentationFormat>
  <Paragraphs>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Chakra Petch</vt:lpstr>
      <vt:lpstr>Cobe Heavy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Sacha SALMON</dc:creator>
  <cp:lastModifiedBy>Sacha SALMON</cp:lastModifiedBy>
  <cp:revision>10</cp:revision>
  <dcterms:created xsi:type="dcterms:W3CDTF">2023-08-16T12:15:02Z</dcterms:created>
  <dcterms:modified xsi:type="dcterms:W3CDTF">2023-08-17T14:07:56Z</dcterms:modified>
</cp:coreProperties>
</file>